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Nunito"/>
      <p:regular r:id="rId10"/>
      <p:bold r:id="rId11"/>
      <p:italic r:id="rId12"/>
      <p:boldItalic r:id="rId13"/>
    </p:embeddedFont>
    <p:embeddedFont>
      <p:font typeface="Maven Pro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bold.fntdata"/><Relationship Id="rId10" Type="http://schemas.openxmlformats.org/officeDocument/2006/relationships/font" Target="fonts/Nunito-regular.fntdata"/><Relationship Id="rId13" Type="http://schemas.openxmlformats.org/officeDocument/2006/relationships/font" Target="fonts/Nunito-boldItalic.fntdata"/><Relationship Id="rId12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avenPro-bold.fntdata"/><Relationship Id="rId14" Type="http://schemas.openxmlformats.org/officeDocument/2006/relationships/font" Target="fonts/Maven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82e2cd0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782e2cd0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782e2cd0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782e2cd0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782e2cd0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782e2cd0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782e2cd0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782e2cd0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1600213" y="0"/>
            <a:ext cx="5943600" cy="14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Rick Riordan</a:t>
            </a:r>
            <a:endParaRPr b="1" sz="60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8" name="Google Shape;2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088" y="1407425"/>
            <a:ext cx="2499832" cy="34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5818E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200425" y="163125"/>
            <a:ext cx="3229800" cy="10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Background:</a:t>
            </a:r>
            <a:endParaRPr b="1" sz="28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258300" y="1246725"/>
            <a:ext cx="5455500" cy="3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F1C232"/>
              </a:buClr>
              <a:buSzPts val="1700"/>
              <a:buFont typeface="Georgia"/>
              <a:buChar char="❖"/>
            </a:pPr>
            <a:r>
              <a:rPr b="1" lang="en" sz="17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Born in San Antonio, TX</a:t>
            </a:r>
            <a:endParaRPr b="1" sz="17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1C232"/>
              </a:buClr>
              <a:buSzPts val="1700"/>
              <a:buFont typeface="Georgia"/>
              <a:buChar char="❖"/>
            </a:pPr>
            <a:r>
              <a:rPr b="1" lang="en" sz="17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Graduated, University of Texas</a:t>
            </a:r>
            <a:endParaRPr b="1" sz="17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1C232"/>
              </a:buClr>
              <a:buSzPts val="1700"/>
              <a:buFont typeface="Georgia"/>
              <a:buChar char="❖"/>
            </a:pPr>
            <a:r>
              <a:rPr b="1" lang="en" sz="17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Married to Becky Riordan</a:t>
            </a:r>
            <a:endParaRPr b="1" sz="17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1C232"/>
              </a:buClr>
              <a:buSzPts val="1700"/>
              <a:buFont typeface="Georgia"/>
              <a:buChar char="❖"/>
            </a:pPr>
            <a:r>
              <a:rPr b="1" lang="en" sz="17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Two children, Patrick and Haley Riordan</a:t>
            </a:r>
            <a:endParaRPr b="1" sz="17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650" y="2894675"/>
            <a:ext cx="3229801" cy="193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800" y="312850"/>
            <a:ext cx="28575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5818E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200425" y="204450"/>
            <a:ext cx="3384300" cy="8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Achievements</a:t>
            </a:r>
            <a:r>
              <a:rPr b="1" lang="en" sz="28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b="1" sz="28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0" y="1360350"/>
            <a:ext cx="6366900" cy="3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Font typeface="Georgia"/>
              <a:buChar char="❖"/>
            </a:pPr>
            <a:r>
              <a:rPr b="1" lang="en" sz="18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“Percy Jackson and The Lightning Thie</a:t>
            </a:r>
            <a:r>
              <a:rPr b="1" lang="en" sz="18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f” series </a:t>
            </a:r>
            <a:endParaRPr b="1" sz="18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Font typeface="Georgia"/>
              <a:buChar char="❖"/>
            </a:pPr>
            <a:r>
              <a:rPr b="1" lang="en" sz="18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Four other mythology-based series</a:t>
            </a:r>
            <a:endParaRPr b="1" sz="18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Font typeface="Georgia"/>
              <a:buChar char="❖"/>
            </a:pPr>
            <a:r>
              <a:rPr b="1" lang="en" sz="18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Mark Twain Award </a:t>
            </a:r>
            <a:r>
              <a:rPr b="1" lang="en" sz="18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for “The Lightning Thief”</a:t>
            </a:r>
            <a:endParaRPr b="1" sz="18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550" y="127050"/>
            <a:ext cx="1565850" cy="23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550" y="2642283"/>
            <a:ext cx="1565850" cy="237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125" y="3268601"/>
            <a:ext cx="1834850" cy="1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5818E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55600" y="191450"/>
            <a:ext cx="3816600" cy="7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Legacy</a:t>
            </a:r>
            <a:r>
              <a:rPr b="1" lang="en" sz="2800">
                <a:solidFill>
                  <a:srgbClr val="F1C232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b="1" sz="2800">
              <a:solidFill>
                <a:srgbClr val="F1C23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54" y="894650"/>
            <a:ext cx="3535945" cy="41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127" y="894638"/>
            <a:ext cx="2737699" cy="41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1751400" y="0"/>
            <a:ext cx="5641200" cy="14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Rick Riordan</a:t>
            </a:r>
            <a:endParaRPr b="1" sz="60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088" y="1407425"/>
            <a:ext cx="2499832" cy="34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